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83" r:id="rId8"/>
    <p:sldId id="282"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77" d="100"/>
          <a:sy n="77" d="100"/>
        </p:scale>
        <p:origin x="-1184"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05280248"/>
        <c:axId val="2105283960"/>
      </c:lineChart>
      <c:catAx>
        <c:axId val="2105280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5283960"/>
        <c:crosses val="autoZero"/>
        <c:auto val="1"/>
        <c:lblAlgn val="ctr"/>
        <c:lblOffset val="100"/>
        <c:noMultiLvlLbl val="0"/>
      </c:catAx>
      <c:valAx>
        <c:axId val="2105283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5280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05395144"/>
        <c:axId val="2105398856"/>
      </c:barChart>
      <c:catAx>
        <c:axId val="2105395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5398856"/>
        <c:crosses val="autoZero"/>
        <c:auto val="1"/>
        <c:lblAlgn val="ctr"/>
        <c:lblOffset val="100"/>
        <c:noMultiLvlLbl val="0"/>
      </c:catAx>
      <c:valAx>
        <c:axId val="2105398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53951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9/25/16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9/25/16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9/25/16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9/25/16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9/25/16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9/25/16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jpeg"/><Relationship Id="rId6" Type="http://schemas.openxmlformats.org/officeDocument/2006/relationships/image" Target="../media/image22.jpeg"/><Relationship Id="rId7" Type="http://schemas.openxmlformats.org/officeDocument/2006/relationships/image" Target="../media/image21.jpeg"/><Relationship Id="rId8"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jpeg"/><Relationship Id="rId8"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MULTI-MICROPHONE DENOISING</a:t>
            </a:r>
          </a:p>
          <a:p>
            <a:r>
              <a:rPr lang="en-US" sz="2400" dirty="0" smtClean="0">
                <a:solidFill>
                  <a:srgbClr val="CCFFCC"/>
                </a:solidFill>
                <a:latin typeface="+mj-lt"/>
              </a:rPr>
              <a:t>UNCALIBRATED ACOUSTIC BEAMFORMING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a:t>
              </a:r>
              <a:r>
                <a:rPr lang="en-US" sz="2000" dirty="0" smtClean="0"/>
                <a:t>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&amp; Impact Areas</a:t>
            </a:r>
          </a:p>
        </p:txBody>
      </p:sp>
      <p:sp>
        <p:nvSpPr>
          <p:cNvPr id="3" name="Content Placeholder 2"/>
          <p:cNvSpPr>
            <a:spLocks noGrp="1"/>
          </p:cNvSpPr>
          <p:nvPr>
            <p:ph idx="1"/>
          </p:nvPr>
        </p:nvSpPr>
        <p:spPr/>
        <p:txBody>
          <a:bodyPr/>
          <a:lstStyle/>
          <a:p>
            <a:r>
              <a:rPr lang="en-US" dirty="0"/>
              <a:t>Pattern of life </a:t>
            </a:r>
            <a:r>
              <a:rPr lang="en-US" dirty="0" smtClean="0"/>
              <a:t>interrogation</a:t>
            </a:r>
          </a:p>
          <a:p>
            <a:pPr lvl="1"/>
            <a:r>
              <a:rPr lang="en-US" dirty="0"/>
              <a:t>Signal isolation through sensor fusion</a:t>
            </a:r>
          </a:p>
          <a:p>
            <a:pPr lvl="1"/>
            <a:r>
              <a:rPr lang="en-US" dirty="0" smtClean="0"/>
              <a:t>Quick </a:t>
            </a:r>
            <a:r>
              <a:rPr lang="en-US" dirty="0"/>
              <a:t>microphone placement through </a:t>
            </a:r>
            <a:r>
              <a:rPr lang="en-US" dirty="0" smtClean="0"/>
              <a:t>PAG</a:t>
            </a:r>
          </a:p>
          <a:p>
            <a:endParaRPr lang="en-US" dirty="0"/>
          </a:p>
          <a:p>
            <a:r>
              <a:rPr lang="en-US" dirty="0" smtClean="0"/>
              <a:t>Community and Academic</a:t>
            </a:r>
          </a:p>
          <a:p>
            <a:pPr lvl="1"/>
            <a:r>
              <a:rPr lang="en-US" dirty="0" smtClean="0"/>
              <a:t>Center </a:t>
            </a:r>
            <a:r>
              <a:rPr lang="en-US" dirty="0"/>
              <a:t>for Urban Studies Program at New York University (NYU</a:t>
            </a:r>
            <a:r>
              <a:rPr lang="en-US" dirty="0" smtClean="0"/>
              <a:t>)</a:t>
            </a:r>
            <a:endParaRPr lang="en-US" dirty="0"/>
          </a:p>
        </p:txBody>
      </p:sp>
    </p:spTree>
    <p:extLst>
      <p:ext uri="{BB962C8B-B14F-4D97-AF65-F5344CB8AC3E}">
        <p14:creationId xmlns:p14="http://schemas.microsoft.com/office/powerpoint/2010/main" val="371598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Ask</a:t>
            </a:r>
            <a:endParaRPr lang="en-US" dirty="0"/>
          </a:p>
        </p:txBody>
      </p:sp>
      <p:sp>
        <p:nvSpPr>
          <p:cNvPr id="3" name="Content Placeholder 2"/>
          <p:cNvSpPr>
            <a:spLocks noGrp="1"/>
          </p:cNvSpPr>
          <p:nvPr>
            <p:ph idx="1"/>
          </p:nvPr>
        </p:nvSpPr>
        <p:spPr/>
        <p:txBody>
          <a:bodyPr/>
          <a:lstStyle/>
          <a:p>
            <a:r>
              <a:rPr lang="en-US" dirty="0"/>
              <a:t>$$$ for </a:t>
            </a:r>
            <a:r>
              <a:rPr lang="en-US" dirty="0" smtClean="0"/>
              <a:t>10</a:t>
            </a:r>
            <a:r>
              <a:rPr lang="en-US" dirty="0" smtClean="0"/>
              <a:t> Microphones</a:t>
            </a:r>
            <a:endParaRPr lang="en-US" dirty="0"/>
          </a:p>
          <a:p>
            <a:r>
              <a:rPr lang="en-US" dirty="0"/>
              <a:t>Field trips to various places</a:t>
            </a:r>
          </a:p>
          <a:p>
            <a:r>
              <a:rPr lang="en-US" dirty="0"/>
              <a:t>Team of two for two </a:t>
            </a:r>
            <a:r>
              <a:rPr lang="en-US" dirty="0" smtClean="0"/>
              <a:t>months</a:t>
            </a:r>
            <a:endParaRPr lang="en-US" dirty="0"/>
          </a:p>
        </p:txBody>
      </p:sp>
    </p:spTree>
    <p:extLst>
      <p:ext uri="{BB962C8B-B14F-4D97-AF65-F5344CB8AC3E}">
        <p14:creationId xmlns:p14="http://schemas.microsoft.com/office/powerpoint/2010/main" val="39916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1370</TotalTime>
  <Words>1183</Words>
  <Application>Microsoft Macintosh PowerPoint</Application>
  <PresentationFormat>Custom</PresentationFormat>
  <Paragraphs>177</Paragraphs>
  <Slides>23</Slides>
  <Notes>17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Collaboration &amp; Impact Areas</vt:lpstr>
      <vt:lpstr>The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 N</cp:lastModifiedBy>
  <cp:revision>145</cp:revision>
  <dcterms:created xsi:type="dcterms:W3CDTF">2016-06-17T21:01:28Z</dcterms:created>
  <dcterms:modified xsi:type="dcterms:W3CDTF">2016-09-26T05:02:47Z</dcterms:modified>
</cp:coreProperties>
</file>